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266" r:id="rId4"/>
    <p:sldId id="267" r:id="rId5"/>
    <p:sldId id="268" r:id="rId6"/>
    <p:sldId id="280" r:id="rId7"/>
    <p:sldId id="269" r:id="rId8"/>
    <p:sldId id="270" r:id="rId9"/>
    <p:sldId id="272" r:id="rId10"/>
    <p:sldId id="281" r:id="rId11"/>
    <p:sldId id="273" r:id="rId12"/>
    <p:sldId id="274" r:id="rId13"/>
    <p:sldId id="275" r:id="rId14"/>
    <p:sldId id="276" r:id="rId15"/>
    <p:sldId id="284" r:id="rId16"/>
    <p:sldId id="277" r:id="rId17"/>
    <p:sldId id="285" r:id="rId18"/>
    <p:sldId id="28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UVN Bai Sau Nang" pitchFamily="8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92E"/>
    <a:srgbClr val="79FFB6"/>
    <a:srgbClr val="4BFF9C"/>
    <a:srgbClr val="B6E2EB"/>
    <a:srgbClr val="74CF88"/>
    <a:srgbClr val="97DEF4"/>
    <a:srgbClr val="A1D988"/>
    <a:srgbClr val="21FF85"/>
    <a:srgbClr val="008E40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590" autoAdjust="0"/>
  </p:normalViewPr>
  <p:slideViewPr>
    <p:cSldViewPr>
      <p:cViewPr varScale="1">
        <p:scale>
          <a:sx n="70" d="100"/>
          <a:sy n="70" d="100"/>
        </p:scale>
        <p:origin x="752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A59A8-87AC-48EC-A09D-1BAF42D8115B}" type="datetimeFigureOut">
              <a:rPr lang="en-US" smtClean="0"/>
              <a:t>1/23/22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9D300-36C3-4CD2-ABD9-B7359CDDF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8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64CC92-6AB2-4C15-8AFB-FB87DD9DBD8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D67355-85C5-4928-9812-24737E3984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B80B6B-9AB5-4332-B45F-E3CB3F7825E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C882B5-45B1-4717-9914-1CC07D5A79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25D15-3DB2-4818-B159-A0215EF211B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C7DCEE-E9EE-4E5D-9817-A526272595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61" r:id="rId4"/>
    <p:sldLayoutId id="2147483662" r:id="rId5"/>
    <p:sldLayoutId id="2147483663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30DCD7A2-286E-4DB2-900D-4C76EFB9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52" y="1586342"/>
            <a:ext cx="12803952" cy="4533113"/>
          </a:xfrm>
          <a:prstGeom prst="rect">
            <a:avLst/>
          </a:prstGeom>
          <a:effectLst>
            <a:outerShdw dist="101600" dir="7080000" sx="101000" sy="101000" algn="tl" rotWithShape="0">
              <a:srgbClr val="92D050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9A1E8-565B-4D17-929B-B36BC1953E32}"/>
              </a:ext>
            </a:extLst>
          </p:cNvPr>
          <p:cNvSpPr txBox="1"/>
          <p:nvPr/>
        </p:nvSpPr>
        <p:spPr>
          <a:xfrm>
            <a:off x="6800088" y="6549839"/>
            <a:ext cx="3372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ai Sau Nang" panose="04030905020802020C03" pitchFamily="82" charset="0"/>
              </a:rPr>
              <a:t>Trang 110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159D3-50EC-4214-B0C5-D42D426FA84B}"/>
              </a:ext>
            </a:extLst>
          </p:cNvPr>
          <p:cNvGrpSpPr/>
          <p:nvPr/>
        </p:nvGrpSpPr>
        <p:grpSpPr>
          <a:xfrm>
            <a:off x="-928138" y="1107517"/>
            <a:ext cx="7084234" cy="711737"/>
            <a:chOff x="-361424" y="1104900"/>
            <a:chExt cx="7084234" cy="711737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A636001C-EF4D-4706-8D07-5FC5BB127527}"/>
                </a:ext>
              </a:extLst>
            </p:cNvPr>
            <p:cNvSpPr txBox="1"/>
            <p:nvPr/>
          </p:nvSpPr>
          <p:spPr>
            <a:xfrm>
              <a:off x="0" y="1104900"/>
              <a:ext cx="6440213" cy="63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0DA835AF-CDF4-46B8-9AC0-0355B165DCE8}"/>
                </a:ext>
              </a:extLst>
            </p:cNvPr>
            <p:cNvSpPr txBox="1"/>
            <p:nvPr/>
          </p:nvSpPr>
          <p:spPr>
            <a:xfrm>
              <a:off x="-361424" y="1121612"/>
              <a:ext cx="7084234" cy="69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0">
                        <a:srgbClr val="FF0066">
                          <a:shade val="30000"/>
                          <a:satMod val="115000"/>
                        </a:srgbClr>
                      </a:gs>
                      <a:gs pos="50000">
                        <a:srgbClr val="FF0066">
                          <a:shade val="67500"/>
                          <a:satMod val="115000"/>
                        </a:srgbClr>
                      </a:gs>
                      <a:gs pos="100000">
                        <a:srgbClr val="FF0066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pic>
        <p:nvPicPr>
          <p:cNvPr id="7" name="Nhac-chuong-tieng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F29C38B-6AAA-4C47-8664-09F251401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138" y="9277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9469631" y="5668929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C 0.01025 -0.04105 0.01259 -0.23426 0.02509 -0.2679 C 0.03577 -0.27901 0.04792 -0.27901 0.05825 -0.27407 C 0.06832 -0.2679 0.07943 -0.26281 0.08586 -0.23549 L 0.1178 -0.1146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8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D32194-8AC5-4150-955F-F368578F3440}"/>
              </a:ext>
            </a:extLst>
          </p:cNvPr>
          <p:cNvGrpSpPr/>
          <p:nvPr/>
        </p:nvGrpSpPr>
        <p:grpSpPr>
          <a:xfrm>
            <a:off x="3305944" y="-1028700"/>
            <a:ext cx="12083324" cy="5643574"/>
            <a:chOff x="4012105" y="-1223776"/>
            <a:chExt cx="10176484" cy="52866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8D9626-58EF-4B56-BF45-43240754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" t="7114" r="-1994" b="59184"/>
            <a:stretch/>
          </p:blipFill>
          <p:spPr>
            <a:xfrm>
              <a:off x="4012105" y="-1223776"/>
              <a:ext cx="10176484" cy="528667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1299B0F0-32BC-4A2A-825A-14D2F20F9FAF}"/>
                </a:ext>
              </a:extLst>
            </p:cNvPr>
            <p:cNvSpPr/>
            <p:nvPr/>
          </p:nvSpPr>
          <p:spPr>
            <a:xfrm>
              <a:off x="5220314" y="1437404"/>
              <a:ext cx="7315559" cy="990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3.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mỗi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tự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sau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dạng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5400" b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1</a:t>
              </a:r>
              <a:endParaRPr lang="vi-VN" sz="54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BEAC1-E697-4366-B7B4-51C0DBB216CF}"/>
              </a:ext>
            </a:extLst>
          </p:cNvPr>
          <p:cNvGrpSpPr/>
          <p:nvPr/>
        </p:nvGrpSpPr>
        <p:grpSpPr>
          <a:xfrm>
            <a:off x="3200400" y="4757725"/>
            <a:ext cx="5108223" cy="5643575"/>
            <a:chOff x="3200400" y="4757725"/>
            <a:chExt cx="5108223" cy="5643575"/>
          </a:xfrm>
        </p:grpSpPr>
        <p:pic>
          <p:nvPicPr>
            <p:cNvPr id="15" name="Picture 1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13C8DE4-32AA-48A8-8394-A2B5EEC8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F30E215E-2421-43A4-A9FC-0D313F63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D9BBB-7465-498A-8FA0-2703B60C17F4}"/>
              </a:ext>
            </a:extLst>
          </p:cNvPr>
          <p:cNvGrpSpPr/>
          <p:nvPr/>
        </p:nvGrpSpPr>
        <p:grpSpPr>
          <a:xfrm>
            <a:off x="10341338" y="4757725"/>
            <a:ext cx="5108223" cy="5643575"/>
            <a:chOff x="10341338" y="4757725"/>
            <a:chExt cx="5108223" cy="5643575"/>
          </a:xfrm>
        </p:grpSpPr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101A8F4-E9FE-4AFA-BCA2-48918E70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F34D3B88-6F2B-4DCE-BAFE-619FA81B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D5E32D-C97F-4636-8425-9BD587296872}"/>
              </a:ext>
            </a:extLst>
          </p:cNvPr>
          <p:cNvGrpSpPr/>
          <p:nvPr/>
        </p:nvGrpSpPr>
        <p:grpSpPr>
          <a:xfrm>
            <a:off x="13911807" y="4757724"/>
            <a:ext cx="5108223" cy="5643575"/>
            <a:chOff x="13911807" y="4757724"/>
            <a:chExt cx="5108223" cy="5643575"/>
          </a:xfrm>
        </p:grpSpPr>
        <p:pic>
          <p:nvPicPr>
            <p:cNvPr id="18" name="Picture 1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E79EA19-B7DA-43BE-95EA-72BF01B48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1807" y="4757724"/>
              <a:ext cx="5108223" cy="5643575"/>
            </a:xfrm>
            <a:prstGeom prst="rect">
              <a:avLst/>
            </a:prstGeom>
          </p:spPr>
        </p:pic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B4CD07C1-E6AE-4429-93B0-06540ACC3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6265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FC28BD-CDFE-4F57-BDEF-CEC698758345}"/>
              </a:ext>
            </a:extLst>
          </p:cNvPr>
          <p:cNvGrpSpPr/>
          <p:nvPr/>
        </p:nvGrpSpPr>
        <p:grpSpPr>
          <a:xfrm>
            <a:off x="-544331" y="4757725"/>
            <a:ext cx="5108223" cy="5643575"/>
            <a:chOff x="-544331" y="4757725"/>
            <a:chExt cx="5108223" cy="5643575"/>
          </a:xfrm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EAC121-E8E6-4373-B49B-DEF7D34A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34AC94FC-316E-437B-869A-30C646ED8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B31C15-6B7D-441C-854B-FB666F6C5CE5}"/>
              </a:ext>
            </a:extLst>
          </p:cNvPr>
          <p:cNvGrpSpPr/>
          <p:nvPr/>
        </p:nvGrpSpPr>
        <p:grpSpPr>
          <a:xfrm>
            <a:off x="6770869" y="4757725"/>
            <a:ext cx="5108223" cy="5643575"/>
            <a:chOff x="6770869" y="4757725"/>
            <a:chExt cx="5108223" cy="5643575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9F68BEC-2730-429E-9DA2-8EA70B7A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D23A3C7E-9D95-4078-9DB5-21A3BC6B8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A3E7F9-1092-4B0E-9F72-F54AEB45D3A9}"/>
              </a:ext>
            </a:extLst>
          </p:cNvPr>
          <p:cNvSpPr txBox="1"/>
          <p:nvPr/>
        </p:nvSpPr>
        <p:spPr>
          <a:xfrm>
            <a:off x="300189" y="97155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F7E2C-44CF-477F-BC06-DBB544EF4D74}"/>
              </a:ext>
            </a:extLst>
          </p:cNvPr>
          <p:cNvSpPr txBox="1"/>
          <p:nvPr/>
        </p:nvSpPr>
        <p:spPr>
          <a:xfrm>
            <a:off x="17260155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9FFB6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60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07CC62-5F37-4C82-BA69-4E7D5EA26A29}"/>
              </a:ext>
            </a:extLst>
          </p:cNvPr>
          <p:cNvGrpSpPr/>
          <p:nvPr/>
        </p:nvGrpSpPr>
        <p:grpSpPr>
          <a:xfrm>
            <a:off x="13944600" y="3314699"/>
            <a:ext cx="5108223" cy="5643575"/>
            <a:chOff x="3200400" y="4757725"/>
            <a:chExt cx="5108223" cy="5643575"/>
          </a:xfrm>
        </p:grpSpPr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9B2F78A-7F62-455E-9B4C-5434A60E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BB779471-1138-4B12-8BE8-751C587F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279796-B964-4E2F-B083-37A7EAB94F82}"/>
              </a:ext>
            </a:extLst>
          </p:cNvPr>
          <p:cNvGrpSpPr/>
          <p:nvPr/>
        </p:nvGrpSpPr>
        <p:grpSpPr>
          <a:xfrm>
            <a:off x="-574863" y="3314699"/>
            <a:ext cx="5108223" cy="5643575"/>
            <a:chOff x="-544331" y="4757725"/>
            <a:chExt cx="5108223" cy="5643575"/>
          </a:xfrm>
        </p:grpSpPr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6228D5-1B56-4D53-A077-DB127904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AC3E198E-B3CA-4EBC-AFA8-C3DC5A089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205" y="2510190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8518" y="2510190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6098595" y="3314699"/>
            <a:ext cx="1024899" cy="2680176"/>
            <a:chOff x="6098595" y="3314699"/>
            <a:chExt cx="1024899" cy="2680176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3314699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25136" y="3337018"/>
            <a:ext cx="1488400" cy="2660906"/>
            <a:chOff x="5803888" y="3333969"/>
            <a:chExt cx="1488400" cy="2660906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3888" y="3333969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680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0845" y="2428817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69907" y="2486226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5358159" y="3341424"/>
            <a:ext cx="1439634" cy="2644281"/>
            <a:chOff x="5864470" y="3350594"/>
            <a:chExt cx="1439634" cy="2644281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470" y="3350594"/>
              <a:ext cx="14396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58829" y="3341424"/>
            <a:ext cx="1511971" cy="2644281"/>
            <a:chOff x="6098595" y="3350594"/>
            <a:chExt cx="1511971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166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13639800" y="3848100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BD1A79-B335-4464-99CF-F5B79AEE7C9F}"/>
              </a:ext>
            </a:extLst>
          </p:cNvPr>
          <p:cNvGrpSpPr/>
          <p:nvPr/>
        </p:nvGrpSpPr>
        <p:grpSpPr>
          <a:xfrm>
            <a:off x="-626903" y="3848100"/>
            <a:ext cx="5108223" cy="5643575"/>
            <a:chOff x="6770869" y="4757725"/>
            <a:chExt cx="5108223" cy="5643575"/>
          </a:xfrm>
        </p:grpSpPr>
        <p:pic>
          <p:nvPicPr>
            <p:cNvPr id="30" name="Picture 2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E5402B4-0C42-4739-8FC5-28CF9213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ECB10B89-D5AA-4EEF-9EBA-92393ED59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5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83036" y="2440818"/>
            <a:ext cx="7179880" cy="57439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0972800" y="3821359"/>
            <a:ext cx="1584234" cy="2644281"/>
            <a:chOff x="6098595" y="3350594"/>
            <a:chExt cx="1584234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4429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272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3810000" y="4643425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5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9469631" y="5668929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C 0.01025 -0.04105 0.01259 -0.23426 0.02509 -0.2679 C 0.03577 -0.27901 0.04792 -0.27901 0.05825 -0.27407 C 0.06832 -0.2679 0.07943 -0.26281 0.08586 -0.23549 L 0.1178 -0.1146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8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C2D-8164-4B39-927C-D0A721F6C92F}"/>
              </a:ext>
            </a:extLst>
          </p:cNvPr>
          <p:cNvGrpSpPr/>
          <p:nvPr/>
        </p:nvGrpSpPr>
        <p:grpSpPr>
          <a:xfrm>
            <a:off x="5562600" y="7225866"/>
            <a:ext cx="14020800" cy="2705100"/>
            <a:chOff x="5562600" y="7225866"/>
            <a:chExt cx="14020800" cy="27051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F5ADD88-8F37-41A8-85D9-99D231AC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29" b="3534"/>
            <a:stretch/>
          </p:blipFill>
          <p:spPr>
            <a:xfrm>
              <a:off x="5562600" y="7225866"/>
              <a:ext cx="14020800" cy="2705100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C6E4802D-E353-4A78-975A-F420BFCA0C8A}"/>
                </a:ext>
              </a:extLst>
            </p:cNvPr>
            <p:cNvSpPr/>
            <p:nvPr/>
          </p:nvSpPr>
          <p:spPr>
            <a:xfrm>
              <a:off x="8820998" y="8277682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2. Chuẩn bị bài tiếp theo.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DD646-66DE-4E5C-BABD-A84DA96F85A3}"/>
              </a:ext>
            </a:extLst>
          </p:cNvPr>
          <p:cNvGrpSpPr/>
          <p:nvPr/>
        </p:nvGrpSpPr>
        <p:grpSpPr>
          <a:xfrm>
            <a:off x="-581026" y="4349316"/>
            <a:ext cx="13916025" cy="2819400"/>
            <a:chOff x="-581026" y="4349316"/>
            <a:chExt cx="13916025" cy="2819400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7AC535E-0887-4F50-B6BA-E16EF678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0" b="64074"/>
            <a:stretch/>
          </p:blipFill>
          <p:spPr>
            <a:xfrm>
              <a:off x="-581026" y="4349316"/>
              <a:ext cx="13916025" cy="2819400"/>
            </a:xfrm>
            <a:prstGeom prst="rect">
              <a:avLst/>
            </a:prstGeom>
          </p:spPr>
        </p:pic>
        <p:sp>
          <p:nvSpPr>
            <p:cNvPr id="12" name="Rounded Rectangle 50">
              <a:extLst>
                <a:ext uri="{FF2B5EF4-FFF2-40B4-BE49-F238E27FC236}">
                  <a16:creationId xmlns:a16="http://schemas.microsoft.com/office/drawing/2014/main" id="{54506EA9-E9B6-4584-B664-AFAE0E3FCDB6}"/>
                </a:ext>
              </a:extLst>
            </p:cNvPr>
            <p:cNvSpPr/>
            <p:nvPr/>
          </p:nvSpPr>
          <p:spPr>
            <a:xfrm>
              <a:off x="2286000" y="5143500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1. Làm BT vào vở Toán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1E9C-AF4D-43FD-B51F-EF1572215B28}"/>
              </a:ext>
            </a:extLst>
          </p:cNvPr>
          <p:cNvGrpSpPr/>
          <p:nvPr/>
        </p:nvGrpSpPr>
        <p:grpSpPr>
          <a:xfrm>
            <a:off x="3962400" y="-190500"/>
            <a:ext cx="10744200" cy="4648200"/>
            <a:chOff x="3962400" y="-304800"/>
            <a:chExt cx="10744200" cy="464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E81E6D-D830-4409-8E3C-BD3E93FC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3962400" y="-304800"/>
              <a:ext cx="10744200" cy="464820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9C1E254-EC80-426D-8FEF-0777DACD71ED}"/>
                </a:ext>
              </a:extLst>
            </p:cNvPr>
            <p:cNvSpPr/>
            <p:nvPr/>
          </p:nvSpPr>
          <p:spPr>
            <a:xfrm>
              <a:off x="5562600" y="118110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Dặn dò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A23621-39CB-454D-BD18-4AD5CF3C7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4145682"/>
            <a:ext cx="3023034" cy="302303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78E439-63F1-4A83-ABE7-8D9DD71F9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66" y="7225866"/>
            <a:ext cx="3023034" cy="3023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5773AD-2240-4FD8-9630-5DFE7D620CE5}"/>
              </a:ext>
            </a:extLst>
          </p:cNvPr>
          <p:cNvSpPr txBox="1"/>
          <p:nvPr/>
        </p:nvSpPr>
        <p:spPr>
          <a:xfrm>
            <a:off x="14306550" y="701535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8692E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A2CDE-158B-45E8-8EF0-F085FD2D2B97}"/>
              </a:ext>
            </a:extLst>
          </p:cNvPr>
          <p:cNvSpPr txBox="1"/>
          <p:nvPr/>
        </p:nvSpPr>
        <p:spPr>
          <a:xfrm>
            <a:off x="2937309" y="952760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79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24000" y="190501"/>
            <a:ext cx="15849600" cy="976276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-1066800" y="-723900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 dirty="0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vi-VN" altLang="en-US" sz="9600" b="1" dirty="0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0D29A5F5-130E-8E4F-A35D-CE5C39F1F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826" y="2877775"/>
            <a:ext cx="868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́: 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3946D41-EF63-1F48-89C4-2EA97C215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3781425"/>
            <a:ext cx="204946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Bé hơn 1: 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FA77F6B-6DE8-B747-8466-5A5C5142D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7" y="3762375"/>
            <a:ext cx="18240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Bằng 1: 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838CAF24-2D01-0E4D-8538-BD6FE65D7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1837" y="3762375"/>
            <a:ext cx="23622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Lớn hơn 1: 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22E9239-FDBA-4CF5-BE52-FBE5B075057C}"/>
              </a:ext>
            </a:extLst>
          </p:cNvPr>
          <p:cNvGrpSpPr/>
          <p:nvPr/>
        </p:nvGrpSpPr>
        <p:grpSpPr>
          <a:xfrm>
            <a:off x="1905000" y="114300"/>
            <a:ext cx="13182600" cy="6858000"/>
            <a:chOff x="1905000" y="114300"/>
            <a:chExt cx="13182600" cy="723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364263-EE44-4F35-A27E-1E83DEB29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1905000" y="114300"/>
              <a:ext cx="13182600" cy="7239000"/>
            </a:xfrm>
            <a:prstGeom prst="rect">
              <a:avLst/>
            </a:prstGeom>
          </p:spPr>
        </p:pic>
        <p:sp>
          <p:nvSpPr>
            <p:cNvPr id="2" name="Rounded Rectangle 24">
              <a:extLst>
                <a:ext uri="{FF2B5EF4-FFF2-40B4-BE49-F238E27FC236}">
                  <a16:creationId xmlns:a16="http://schemas.microsoft.com/office/drawing/2014/main" id="{141BCAAE-E4F6-4449-831D-EF61EDD6FF32}"/>
                </a:ext>
              </a:extLst>
            </p:cNvPr>
            <p:cNvSpPr/>
            <p:nvPr/>
          </p:nvSpPr>
          <p:spPr>
            <a:xfrm>
              <a:off x="4953000" y="295275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Chúc em học tốt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782234" y="4563995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69136E-6 L 0.04453 -0.05833 C 0.0539 -0.07114 0.06788 -0.07654 0.08246 -0.07654 C 0.09913 -0.07654 0.11241 -0.07114 0.12179 -0.05833 L 0.1664 -4.69136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38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3581400" y="793172"/>
            <a:ext cx="12427527" cy="2590800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200" y="1104900"/>
                <a:ext cx="11734800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173"/>
            <a:ext cx="4184073" cy="41840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36368" y="2881743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9343398" y="2646797"/>
            <a:ext cx="6889174" cy="9781998"/>
            <a:chOff x="4845626" y="5553365"/>
            <a:chExt cx="6889174" cy="9781998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457624"/>
              <a:chOff x="457200" y="2514600"/>
              <a:chExt cx="1721223" cy="3334685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570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 dirty="0" err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4390583" y="5174671"/>
            <a:ext cx="5502564" cy="5822374"/>
            <a:chOff x="9508837" y="2881743"/>
            <a:chExt cx="5502564" cy="5822374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4320478"/>
              <a:chOff x="10322883" y="4290042"/>
              <a:chExt cx="3824340" cy="432047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4320478"/>
                <a:chOff x="457200" y="2514600"/>
                <a:chExt cx="1447800" cy="1980217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 dirty="0"/>
                    <a:t>m</a:t>
                  </a:r>
                  <a:endParaRPr lang="vi-VN" altLang="en-US" dirty="0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13131310" y="5247954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dirty="0"/>
                  <a:t>100</a:t>
                </a:r>
                <a:endParaRPr lang="vi-VN" altLang="en-US" dirty="0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dirty="0"/>
                  <a:t> m</a:t>
                </a:r>
                <a:endParaRPr lang="vi-VN" altLang="en-US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2E6E8-B433-4625-B49C-811D04A8B040}"/>
              </a:ext>
            </a:extLst>
          </p:cNvPr>
          <p:cNvSpPr txBox="1"/>
          <p:nvPr/>
        </p:nvSpPr>
        <p:spPr>
          <a:xfrm>
            <a:off x="16232572" y="704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AA0773-CD54-487D-814E-37C26316749E}"/>
              </a:ext>
            </a:extLst>
          </p:cNvPr>
          <p:cNvSpPr txBox="1"/>
          <p:nvPr/>
        </p:nvSpPr>
        <p:spPr>
          <a:xfrm>
            <a:off x="264566" y="96712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739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46688E1-0776-4765-B73F-086E611EDEE8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9" name="Rectangle: Diagonal Corners Snipped 48">
              <a:extLst>
                <a:ext uri="{FF2B5EF4-FFF2-40B4-BE49-F238E27FC236}">
                  <a16:creationId xmlns:a16="http://schemas.microsoft.com/office/drawing/2014/main" id="{E4D539C3-666A-479F-9DC5-57B4FBC83912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50">
              <a:extLst>
                <a:ext uri="{FF2B5EF4-FFF2-40B4-BE49-F238E27FC236}">
                  <a16:creationId xmlns:a16="http://schemas.microsoft.com/office/drawing/2014/main" id="{D70A2FC3-E286-498F-9DEE-50F997A23AEB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 </a:t>
              </a:r>
              <a:r>
                <a:rPr lang="en-US" sz="8000" b="1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tám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1B38C-AE2C-414B-A811-FA3BFDA2C596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34A43899-8FC6-4064-8D76-A8F809375FA8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50">
              <a:extLst>
                <a:ext uri="{FF2B5EF4-FFF2-40B4-BE49-F238E27FC236}">
                  <a16:creationId xmlns:a16="http://schemas.microsoft.com/office/drawing/2014/main" id="{3BE61BEA-5131-4680-89E8-217E22F93228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ki-lô-gam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145423" y="1942908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 dirty="0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</a:t>
                </a: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274970" y="5461582"/>
            <a:ext cx="5502564" cy="5822374"/>
            <a:chOff x="9508837" y="2881743"/>
            <a:chExt cx="5502564" cy="5822374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4320478"/>
              <a:chOff x="10322883" y="4290042"/>
              <a:chExt cx="3824340" cy="432047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4320478"/>
                <a:chOff x="457200" y="2514600"/>
                <a:chExt cx="1447800" cy="1980217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66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 dirty="0"/>
                    <a:t>m</a:t>
                  </a:r>
                  <a:endParaRPr lang="vi-VN" altLang="en-US" dirty="0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3835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CC5F67-874A-42DF-A974-976673BC8F4F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7" name="Rectangle: Diagonal Corners Snipped 46">
              <a:extLst>
                <a:ext uri="{FF2B5EF4-FFF2-40B4-BE49-F238E27FC236}">
                  <a16:creationId xmlns:a16="http://schemas.microsoft.com/office/drawing/2014/main" id="{01B99A6A-EA14-41D1-AA02-2FB4157CFA50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50">
              <a:extLst>
                <a:ext uri="{FF2B5EF4-FFF2-40B4-BE49-F238E27FC236}">
                  <a16:creationId xmlns:a16="http://schemas.microsoft.com/office/drawing/2014/main" id="{84BE9A56-5C9F-468F-B753-7D4131883C23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một trăm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01BE3D-BE58-4BF6-8C8E-9F57422FFEC8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50" name="Rectangle: Diagonal Corners Snipped 49">
              <a:extLst>
                <a:ext uri="{FF2B5EF4-FFF2-40B4-BE49-F238E27FC236}">
                  <a16:creationId xmlns:a16="http://schemas.microsoft.com/office/drawing/2014/main" id="{88A3F15A-E76D-4F0F-8C80-F12D9DDCB219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xmlns="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B9439C6-9699-406A-88B0-47ECD76B216F}"/>
                </a:ext>
              </a:extLst>
            </p:cNvPr>
            <p:cNvSpPr/>
            <p:nvPr/>
          </p:nvSpPr>
          <p:spPr>
            <a:xfrm>
              <a:off x="5556935" y="4141841"/>
              <a:ext cx="12070554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7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chín phần mười hai giờ</a:t>
              </a:r>
              <a:endParaRPr lang="vi-VN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415036" y="5432747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61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dirty="0"/>
                  <a:t> m</a:t>
                </a:r>
                <a:endParaRPr lang="vi-VN" altLang="en-US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360457" y="1827637"/>
            <a:ext cx="6889174" cy="9781998"/>
            <a:chOff x="4845626" y="5553365"/>
            <a:chExt cx="6889174" cy="9781998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457624"/>
              <a:chOff x="457200" y="2514600"/>
              <a:chExt cx="1721223" cy="3334685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570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 dirty="0" err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vi-VN" altLang="en-US" sz="8800" b="1" dirty="0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107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4283408" y="4439624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2731 C 0.01641 -0.02439 0.01953 -0.00942 0.04965 -0.0517 C 0.07491 -0.06543 0.10399 -0.06605 0.12839 -0.05926 C 0.15234 -0.05247 0.17882 -0.04506 0.19436 -0.01096 L 0.26997 0.144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3FCC13-4D71-4626-B607-3286DBAED5B4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4" name="Picture 3" descr="Shape, rectangle&#10;&#10;Description automatically generated">
              <a:extLst>
                <a:ext uri="{FF2B5EF4-FFF2-40B4-BE49-F238E27FC236}">
                  <a16:creationId xmlns:a16="http://schemas.microsoft.com/office/drawing/2014/main" id="{194BD37A-73F9-47CA-8AC8-7BB523F4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id="{4B76ACD4-9E8D-45FF-BAB9-E7D0C45307D2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B8FA72-CEB0-4BD9-BC8D-D8D291556EE8}"/>
              </a:ext>
            </a:extLst>
          </p:cNvPr>
          <p:cNvGrpSpPr/>
          <p:nvPr/>
        </p:nvGrpSpPr>
        <p:grpSpPr>
          <a:xfrm>
            <a:off x="-217981" y="3919649"/>
            <a:ext cx="9361981" cy="1985851"/>
            <a:chOff x="-217981" y="3919649"/>
            <a:chExt cx="9361981" cy="19858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2688E-271A-4ECA-9457-2682C700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13" name="Rounded Rectangle 50">
              <a:extLst>
                <a:ext uri="{FF2B5EF4-FFF2-40B4-BE49-F238E27FC236}">
                  <a16:creationId xmlns:a16="http://schemas.microsoft.com/office/drawing/2014/main" id="{DA9B9C74-6DF2-49D8-B107-EE1F346AB7A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00D8DA-ED2F-473C-B3B2-60D45E51AB7C}"/>
              </a:ext>
            </a:extLst>
          </p:cNvPr>
          <p:cNvGrpSpPr/>
          <p:nvPr/>
        </p:nvGrpSpPr>
        <p:grpSpPr>
          <a:xfrm>
            <a:off x="9372600" y="6702354"/>
            <a:ext cx="9753600" cy="2146427"/>
            <a:chOff x="9372600" y="6702354"/>
            <a:chExt cx="9753600" cy="21464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1ADF41-5A17-4200-8CBE-885219953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753600" cy="2146427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8D1E73A1-E47F-46FF-807A-EE121CDC419A}"/>
                </a:ext>
              </a:extLst>
            </p:cNvPr>
            <p:cNvSpPr/>
            <p:nvPr/>
          </p:nvSpPr>
          <p:spPr>
            <a:xfrm>
              <a:off x="10091503" y="7424499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50556-5407-4732-A9B8-52B7BAC9C89D}"/>
              </a:ext>
            </a:extLst>
          </p:cNvPr>
          <p:cNvGrpSpPr/>
          <p:nvPr/>
        </p:nvGrpSpPr>
        <p:grpSpPr>
          <a:xfrm>
            <a:off x="8610600" y="3724493"/>
            <a:ext cx="10820400" cy="2597124"/>
            <a:chOff x="8610600" y="3724493"/>
            <a:chExt cx="10820400" cy="2597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E9ED8-BBEE-46EB-8FEC-3ED485621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5" name="Rounded Rectangle 50">
              <a:extLst>
                <a:ext uri="{FF2B5EF4-FFF2-40B4-BE49-F238E27FC236}">
                  <a16:creationId xmlns:a16="http://schemas.microsoft.com/office/drawing/2014/main" id="{F1D4A8AD-EB6E-4A65-86CA-B937A6B37F98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C1CAC4-0DB0-465E-9724-5B51E365EA89}"/>
              </a:ext>
            </a:extLst>
          </p:cNvPr>
          <p:cNvGrpSpPr/>
          <p:nvPr/>
        </p:nvGrpSpPr>
        <p:grpSpPr>
          <a:xfrm>
            <a:off x="-217981" y="6854754"/>
            <a:ext cx="9361981" cy="2206811"/>
            <a:chOff x="-217981" y="6854754"/>
            <a:chExt cx="9361981" cy="22068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C4DDC5-1E2D-4FE3-BEC6-AD5592168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361981" cy="22068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9136AE-C20B-4B52-83E6-D375DC7D3BBD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mươi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DA16C76A-2586-41DE-8A67-314FE3FE2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4357" y="3903241"/>
            <a:ext cx="2869590" cy="39175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86F1B-DE73-44CF-96EC-12648D8D6A19}"/>
              </a:ext>
            </a:extLst>
          </p:cNvPr>
          <p:cNvSpPr txBox="1"/>
          <p:nvPr/>
        </p:nvSpPr>
        <p:spPr>
          <a:xfrm>
            <a:off x="8497155" y="989861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056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4E53B3-2DAA-4ED1-8B7D-182EAF66F98A}"/>
              </a:ext>
            </a:extLst>
          </p:cNvPr>
          <p:cNvGrpSpPr/>
          <p:nvPr/>
        </p:nvGrpSpPr>
        <p:grpSpPr>
          <a:xfrm>
            <a:off x="3724610" y="4314950"/>
            <a:ext cx="9361981" cy="1985851"/>
            <a:chOff x="-217981" y="3919649"/>
            <a:chExt cx="9361981" cy="1985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01953-2A50-4706-9440-36ECFCDEC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7" name="Rounded Rectangle 50">
              <a:extLst>
                <a:ext uri="{FF2B5EF4-FFF2-40B4-BE49-F238E27FC236}">
                  <a16:creationId xmlns:a16="http://schemas.microsoft.com/office/drawing/2014/main" id="{D9FED100-9238-49E8-B35A-F1EA3DBBC90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78C9BA-AE6C-43ED-AD3C-8776D6D375AC}"/>
              </a:ext>
            </a:extLst>
          </p:cNvPr>
          <p:cNvGrpSpPr/>
          <p:nvPr/>
        </p:nvGrpSpPr>
        <p:grpSpPr>
          <a:xfrm>
            <a:off x="4389846" y="7481492"/>
            <a:ext cx="10820400" cy="2597124"/>
            <a:chOff x="8610600" y="3724493"/>
            <a:chExt cx="10820400" cy="25971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3F6A3-0627-4EDA-802B-FEA4A3F37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0" name="Rounded Rectangle 50">
              <a:extLst>
                <a:ext uri="{FF2B5EF4-FFF2-40B4-BE49-F238E27FC236}">
                  <a16:creationId xmlns:a16="http://schemas.microsoft.com/office/drawing/2014/main" id="{678F80FC-5BAA-46C6-ADC0-2246375207AF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282336" y="2885364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683473" y="3941471"/>
              <a:ext cx="1024899" cy="2627240"/>
              <a:chOff x="9080383" y="3790728"/>
              <a:chExt cx="1024899" cy="262724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522" y="4971419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877068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203873" y="6745693"/>
              <a:ext cx="1345853" cy="2704187"/>
              <a:chOff x="8851961" y="3790728"/>
              <a:chExt cx="1345853" cy="2704187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1961" y="5048365"/>
                <a:ext cx="1345853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5294243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281509" y="5217031"/>
            <a:ext cx="2625491" cy="32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D57EA3-695E-4FC3-90FA-A01E22FA1852}"/>
              </a:ext>
            </a:extLst>
          </p:cNvPr>
          <p:cNvGrpSpPr/>
          <p:nvPr/>
        </p:nvGrpSpPr>
        <p:grpSpPr>
          <a:xfrm>
            <a:off x="5791198" y="7121492"/>
            <a:ext cx="10820133" cy="2146427"/>
            <a:chOff x="9372600" y="6702354"/>
            <a:chExt cx="9486143" cy="21464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3257E1-AF94-4C81-A038-90E985FA3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219157" cy="2146427"/>
            </a:xfrm>
            <a:prstGeom prst="rect">
              <a:avLst/>
            </a:prstGeom>
          </p:spPr>
        </p:pic>
        <p:sp>
          <p:nvSpPr>
            <p:cNvPr id="31" name="Rounded Rectangle 50">
              <a:extLst>
                <a:ext uri="{FF2B5EF4-FFF2-40B4-BE49-F238E27FC236}">
                  <a16:creationId xmlns:a16="http://schemas.microsoft.com/office/drawing/2014/main" id="{78096B4F-0E14-4C9F-9C53-A762F6AEF8CE}"/>
                </a:ext>
              </a:extLst>
            </p:cNvPr>
            <p:cNvSpPr/>
            <p:nvPr/>
          </p:nvSpPr>
          <p:spPr>
            <a:xfrm>
              <a:off x="10542949" y="7443992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784879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038601" y="6760201"/>
              <a:ext cx="1981199" cy="2689679"/>
              <a:chOff x="8686689" y="3805236"/>
              <a:chExt cx="1981199" cy="2689679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1489" y="3805236"/>
                <a:ext cx="1501946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86689" y="5048365"/>
                <a:ext cx="1981199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39089" y="5143500"/>
                <a:ext cx="182879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7001" y="4969821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8210" y="4838842"/>
            <a:ext cx="2625491" cy="3251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C936C92-F331-4C98-AAF3-3234983F6AFD}"/>
              </a:ext>
            </a:extLst>
          </p:cNvPr>
          <p:cNvGrpSpPr/>
          <p:nvPr/>
        </p:nvGrpSpPr>
        <p:grpSpPr>
          <a:xfrm>
            <a:off x="2856427" y="4054470"/>
            <a:ext cx="9564173" cy="2206811"/>
            <a:chOff x="-217981" y="6854754"/>
            <a:chExt cx="9564173" cy="220681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E399ACF-27BE-451C-B5AE-979B8C298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564173" cy="2206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0DAB23-780F-4604-9C18-D44407F29A6E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tám phần tám mươi 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465527" y="2552700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408833" y="3770809"/>
              <a:ext cx="1463969" cy="2830080"/>
              <a:chOff x="8805743" y="3620066"/>
              <a:chExt cx="1463969" cy="283008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2509" y="362006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05743" y="500359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842509" y="5066616"/>
                <a:ext cx="1427203" cy="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89710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297</Words>
  <Application>Microsoft Macintosh PowerPoint</Application>
  <PresentationFormat>Custom</PresentationFormat>
  <Paragraphs>105</Paragraphs>
  <Slides>18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Arial</vt:lpstr>
      <vt:lpstr>UVN Bai Sau Nang</vt:lpstr>
      <vt:lpstr>UTM Soraya</vt:lpstr>
      <vt:lpstr>UTM Gradoo</vt:lpstr>
      <vt:lpstr>UTM Guanine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 tr110</dc:title>
  <dc:subject>Toan 4</dc:subject>
  <dc:creator>KTUTS</dc:creator>
  <cp:keywords>YenVu</cp:keywords>
  <cp:lastModifiedBy>Microsoft Office User</cp:lastModifiedBy>
  <cp:revision>12</cp:revision>
  <dcterms:created xsi:type="dcterms:W3CDTF">2006-08-16T00:00:00Z</dcterms:created>
  <dcterms:modified xsi:type="dcterms:W3CDTF">2022-01-22T17:36:02Z</dcterms:modified>
  <dc:identifier>DAE06et-PCo</dc:identifier>
  <cp:version>X022</cp:version>
</cp:coreProperties>
</file>